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63" r:id="rId3"/>
    <p:sldId id="262" r:id="rId4"/>
    <p:sldId id="261" r:id="rId5"/>
    <p:sldId id="260" r:id="rId6"/>
    <p:sldId id="259" r:id="rId7"/>
    <p:sldId id="258" r:id="rId8"/>
    <p:sldId id="257" r:id="rId9"/>
    <p:sldId id="256" r:id="rId10"/>
    <p:sldId id="265" r:id="rId11"/>
    <p:sldId id="266" r:id="rId12"/>
    <p:sldId id="268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4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8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9538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6210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3195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955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4188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4951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179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2411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2163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3376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59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68858-3711-4035-B9EB-C12E1CD3C3BB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04B2C9-A387-46D4-897B-97CF4D1FB40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5121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3C62BF-F479-4F5F-AC94-AC361B5EC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80CFA3-99DA-4C07-8543-DB0D7C571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CE25C3C-C811-40BD-B213-84E5C85C2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891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FB2811-4028-4C28-B2B6-6D515BB50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86ED075-8DD6-494E-A364-F2D72BEF9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8EA6350-E241-48B6-B8F9-00ACFFCEE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122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562FA2-CDF9-4806-889D-976903DE0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FD641BB-1B80-49A8-BEB0-74E84BAA7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F645EAF-F57D-49D3-B0CE-A786BE6C9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861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A0606D-2B10-475F-B9E6-677D4B400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9D0D11C-B6DD-49FD-8350-CF46831C2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EA4447D1-55B2-441C-A78B-D3415A1EB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8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9B23F4-3426-4E7E-87E7-738B06FA9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BFE3131-DBF5-499C-9015-D8F1D629A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626BA00-0450-4A18-8872-715FDF9AF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901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3063CB-E788-4C98-A853-DBDE393CC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372ACE6-0FBE-4112-9BCE-EBDC66860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C232708-511E-45AB-B89E-D75433A68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627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677D65-E83A-43D5-9D8E-E916A5ED0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503658-E4B0-4B6A-8EFA-B13DDA4C8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D2AEADF-FB03-4F03-AD74-C9A346F79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042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A22C01-08A7-4791-B318-22229A258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BF7A997-A798-4558-86E9-30C58F754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9BD8EB4-36B2-4A46-9CE4-1E6C8BC86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478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C00379-8ECA-4879-97D6-8F23D2292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92FD6DD-C495-4B7F-8E08-770FE5435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7D95A67-511C-4F8A-961C-CBF65D5F9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63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F3CFB0-E292-40DF-A0D9-641905355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88871B-2A78-4792-8045-244C29686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C65C9CD-5132-4E9C-A635-1E91BFA78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32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6FCDC6-A0BE-4CC3-B7E8-E8B2FFF17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DFAC949-997E-4D8F-B129-7044765C6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CAA0823-6433-4530-BF79-9A42B3D21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92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B5201A-B5DB-4A0B-A87C-2ACC3D580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FB4E8EA-22B8-43AD-814B-137099B19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F9E61CA-77A1-4D94-9D67-29492B92E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433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466BAB-49B9-44E5-AD6F-8C7C60DC12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80D2D48-97F9-412E-AF16-1804982227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EB5749D-E3DE-4D43-880F-C96889E66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012"/>
            <a:ext cx="9144000" cy="513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739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</TotalTime>
  <Words>0</Words>
  <Application>Microsoft Office PowerPoint</Application>
  <PresentationFormat>画面に合わせる (4:3)</PresentationFormat>
  <Paragraphs>0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堀 純也_石川</dc:creator>
  <cp:lastModifiedBy>宇野 伸一_石川2EM02</cp:lastModifiedBy>
  <cp:revision>5</cp:revision>
  <dcterms:created xsi:type="dcterms:W3CDTF">2025-10-30T09:08:19Z</dcterms:created>
  <dcterms:modified xsi:type="dcterms:W3CDTF">2025-11-08T07:19:40Z</dcterms:modified>
</cp:coreProperties>
</file>

<file path=docProps/thumbnail.jpeg>
</file>